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3" r:id="rId5"/>
    <p:sldId id="264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Digital Photos </a:t>
            </a:r>
            <a:br>
              <a:rPr lang="en-AU" dirty="0" smtClean="0"/>
            </a:br>
            <a:r>
              <a:rPr lang="en-AU" dirty="0" smtClean="0"/>
              <a:t>using Picasa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r>
              <a:rPr lang="en-AU" dirty="0" smtClean="0"/>
              <a:t>Woodrising Neighbourhood Centre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3060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Digital Photos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sz="2800" dirty="0" smtClean="0"/>
              <a:t>Are computer FILES</a:t>
            </a:r>
          </a:p>
          <a:p>
            <a:pPr>
              <a:spcAft>
                <a:spcPts val="600"/>
              </a:spcAft>
            </a:pPr>
            <a:r>
              <a:rPr lang="en-AU" sz="2800" dirty="0" smtClean="0"/>
              <a:t>Can be quite large with high </a:t>
            </a:r>
            <a:r>
              <a:rPr lang="en-AU" sz="2800" dirty="0" smtClean="0"/>
              <a:t>megapixels</a:t>
            </a:r>
          </a:p>
          <a:p>
            <a:pPr>
              <a:spcAft>
                <a:spcPts val="600"/>
              </a:spcAft>
            </a:pPr>
            <a:r>
              <a:rPr lang="en-AU" sz="2800" dirty="0" smtClean="0"/>
              <a:t>‘Resolution’ = megapixels</a:t>
            </a:r>
            <a:endParaRPr lang="en-AU" sz="2800" dirty="0" smtClean="0"/>
          </a:p>
          <a:p>
            <a:pPr>
              <a:spcAft>
                <a:spcPts val="600"/>
              </a:spcAft>
            </a:pPr>
            <a:r>
              <a:rPr lang="en-AU" sz="2800" dirty="0" smtClean="0"/>
              <a:t>5 megapixels = 2560 x 1920; </a:t>
            </a:r>
            <a:r>
              <a:rPr lang="en-AU" sz="2800" dirty="0" smtClean="0"/>
              <a:t>~2500kb file size</a:t>
            </a:r>
            <a:endParaRPr lang="en-AU" sz="2800" dirty="0" smtClean="0"/>
          </a:p>
          <a:p>
            <a:pPr>
              <a:spcAft>
                <a:spcPts val="600"/>
              </a:spcAft>
            </a:pPr>
            <a:r>
              <a:rPr lang="en-AU" sz="2800" dirty="0" smtClean="0"/>
              <a:t>Low megapixels fine on screen</a:t>
            </a:r>
            <a:br>
              <a:rPr lang="en-AU" sz="2800" dirty="0" smtClean="0"/>
            </a:br>
            <a:r>
              <a:rPr lang="en-AU" sz="2800" dirty="0" smtClean="0"/>
              <a:t>(typical </a:t>
            </a:r>
            <a:r>
              <a:rPr lang="en-AU" sz="2800" dirty="0" smtClean="0"/>
              <a:t>laptop screen 1366 x 768 </a:t>
            </a:r>
            <a:r>
              <a:rPr lang="en-AU" sz="2800" dirty="0" smtClean="0"/>
              <a:t>pixels)</a:t>
            </a:r>
            <a:endParaRPr lang="en-AU" sz="2800" dirty="0" smtClean="0"/>
          </a:p>
          <a:p>
            <a:pPr>
              <a:spcAft>
                <a:spcPts val="600"/>
              </a:spcAft>
            </a:pPr>
            <a:r>
              <a:rPr lang="en-AU" sz="2800" dirty="0" smtClean="0"/>
              <a:t>Resolution and Quality determine file size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54504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932784" y="838199"/>
            <a:ext cx="6619557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80941" y="1088788"/>
            <a:ext cx="0" cy="494491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3121" y="205261"/>
            <a:ext cx="8686800" cy="411162"/>
          </a:xfrm>
        </p:spPr>
        <p:txBody>
          <a:bodyPr>
            <a:noAutofit/>
          </a:bodyPr>
          <a:lstStyle/>
          <a:p>
            <a:pPr algn="ctr"/>
            <a:r>
              <a:rPr lang="en-AU" sz="3200" dirty="0" smtClean="0"/>
              <a:t>Original Photo. File size: 1880 kb</a:t>
            </a:r>
            <a:endParaRPr lang="en-A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627123"/>
            <a:ext cx="18061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2560 pixels</a:t>
            </a:r>
            <a:endParaRPr lang="en-A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1" y="6248400"/>
            <a:ext cx="72475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2560 x 1920 = 4,915,200 pixels = ~5 mega pixels</a:t>
            </a:r>
            <a:endParaRPr lang="en-AU" sz="2400" dirty="0"/>
          </a:p>
        </p:txBody>
      </p:sp>
      <p:pic>
        <p:nvPicPr>
          <p:cNvPr id="1028" name="Picture 4" descr="E:\KHSaveFiles\MyPictures\Flowers and MX5\P1090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84" y="1077498"/>
            <a:ext cx="6634990" cy="497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62800" y="3659832"/>
            <a:ext cx="1905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1920 pixels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06117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932784" y="838199"/>
            <a:ext cx="6619557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80941" y="1088788"/>
            <a:ext cx="0" cy="494491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162" y="250416"/>
            <a:ext cx="7924800" cy="411162"/>
          </a:xfrm>
        </p:spPr>
        <p:txBody>
          <a:bodyPr>
            <a:noAutofit/>
          </a:bodyPr>
          <a:lstStyle/>
          <a:p>
            <a:pPr algn="ctr"/>
            <a:r>
              <a:rPr lang="en-AU" sz="3200" dirty="0" smtClean="0"/>
              <a:t>640 x 480    file size: 151 kb</a:t>
            </a:r>
            <a:endParaRPr lang="en-A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607367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640 pixels</a:t>
            </a:r>
            <a:endParaRPr lang="en-A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38428" y="6248400"/>
            <a:ext cx="689331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640 x 480 = 307,200 pixels = ~0.3 mega pixels</a:t>
            </a:r>
            <a:endParaRPr lang="en-AU" sz="2400" dirty="0"/>
          </a:p>
        </p:txBody>
      </p:sp>
      <p:pic>
        <p:nvPicPr>
          <p:cNvPr id="3075" name="Picture 3" descr="E:\KHSaveFiles\MyPictures\Flowers and MX5\P1090318 64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84" y="1069031"/>
            <a:ext cx="6619557" cy="49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5200" y="3659832"/>
            <a:ext cx="165919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480 pixels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667031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162800" cy="56356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When cropped &amp; blown up</a:t>
            </a:r>
            <a:endParaRPr lang="en-AU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657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7"/>
          <a:stretch/>
        </p:blipFill>
        <p:spPr bwMode="auto">
          <a:xfrm>
            <a:off x="609600" y="1439331"/>
            <a:ext cx="3629076" cy="502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75733" y="847547"/>
            <a:ext cx="3234267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Original</a:t>
            </a:r>
            <a:endParaRPr lang="en-AU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012266" y="885118"/>
            <a:ext cx="3234267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640 x 480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196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 Editors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02163"/>
          </a:xfrm>
        </p:spPr>
        <p:txBody>
          <a:bodyPr/>
          <a:lstStyle/>
          <a:p>
            <a:r>
              <a:rPr lang="en-AU" dirty="0" smtClean="0"/>
              <a:t>Import, Organise </a:t>
            </a:r>
            <a:r>
              <a:rPr lang="en-AU" dirty="0" smtClean="0"/>
              <a:t>&amp; Basic </a:t>
            </a:r>
            <a:r>
              <a:rPr lang="en-AU" dirty="0" smtClean="0"/>
              <a:t>Editing (Free): </a:t>
            </a:r>
          </a:p>
          <a:p>
            <a:pPr lvl="1"/>
            <a:r>
              <a:rPr lang="en-AU" dirty="0" smtClean="0"/>
              <a:t>Google Picasa, </a:t>
            </a:r>
          </a:p>
          <a:p>
            <a:pPr lvl="1"/>
            <a:r>
              <a:rPr lang="en-AU" dirty="0" smtClean="0"/>
              <a:t>Microsoft Windows Live Photo Gallery,</a:t>
            </a:r>
          </a:p>
          <a:p>
            <a:pPr lvl="1"/>
            <a:r>
              <a:rPr lang="en-AU" dirty="0" smtClean="0"/>
              <a:t>Programs bundled with cameras</a:t>
            </a:r>
          </a:p>
          <a:p>
            <a:r>
              <a:rPr lang="en-AU" dirty="0" smtClean="0"/>
              <a:t>Detailed digital Editing (Free):</a:t>
            </a:r>
          </a:p>
          <a:p>
            <a:pPr lvl="1"/>
            <a:r>
              <a:rPr lang="en-AU" dirty="0" smtClean="0"/>
              <a:t>GIMP </a:t>
            </a:r>
          </a:p>
          <a:p>
            <a:pPr lvl="1"/>
            <a:r>
              <a:rPr lang="en-AU" dirty="0" err="1" smtClean="0"/>
              <a:t>Paint.Net</a:t>
            </a:r>
            <a:r>
              <a:rPr lang="en-AU" dirty="0" smtClean="0"/>
              <a:t> </a:t>
            </a:r>
          </a:p>
          <a:p>
            <a:pPr lvl="1"/>
            <a:r>
              <a:rPr lang="en-AU" dirty="0" smtClean="0"/>
              <a:t>Many others</a:t>
            </a:r>
          </a:p>
          <a:p>
            <a:r>
              <a:rPr lang="en-AU" dirty="0" smtClean="0"/>
              <a:t>Adobe </a:t>
            </a:r>
            <a:r>
              <a:rPr lang="en-AU" dirty="0" err="1" smtClean="0"/>
              <a:t>PhotoShop</a:t>
            </a:r>
            <a:r>
              <a:rPr lang="en-AU" dirty="0" smtClean="0"/>
              <a:t> $150 plus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2737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Picasa Pluses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AU" dirty="0" smtClean="0"/>
              <a:t>Free</a:t>
            </a:r>
          </a:p>
          <a:p>
            <a:r>
              <a:rPr lang="en-AU" dirty="0" smtClean="0"/>
              <a:t>Easy to import and edit photos</a:t>
            </a:r>
          </a:p>
          <a:p>
            <a:r>
              <a:rPr lang="en-AU" dirty="0" smtClean="0"/>
              <a:t>Editing is non destructive. Full Undo</a:t>
            </a:r>
          </a:p>
          <a:p>
            <a:r>
              <a:rPr lang="en-AU" dirty="0" smtClean="0"/>
              <a:t>Easy to email via </a:t>
            </a:r>
            <a:r>
              <a:rPr lang="en-AU" dirty="0" err="1" smtClean="0"/>
              <a:t>gmail</a:t>
            </a:r>
            <a:r>
              <a:rPr lang="en-AU" dirty="0" smtClean="0"/>
              <a:t> or client email</a:t>
            </a:r>
          </a:p>
          <a:p>
            <a:r>
              <a:rPr lang="en-AU" dirty="0" smtClean="0"/>
              <a:t>Face recognition</a:t>
            </a:r>
          </a:p>
          <a:p>
            <a:r>
              <a:rPr lang="en-AU" dirty="0" smtClean="0"/>
              <a:t>Versatile print facilities</a:t>
            </a:r>
          </a:p>
          <a:p>
            <a:r>
              <a:rPr lang="en-AU" dirty="0" smtClean="0"/>
              <a:t>Tagging and albums</a:t>
            </a:r>
          </a:p>
          <a:p>
            <a:r>
              <a:rPr lang="en-AU" dirty="0" smtClean="0"/>
              <a:t>Create Gift CD’s and DVD’s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3429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Picasa Minuses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229600" cy="441991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Difficult to email with </a:t>
            </a:r>
            <a:r>
              <a:rPr lang="en-AU" dirty="0" smtClean="0"/>
              <a:t>other webmail</a:t>
            </a:r>
            <a:endParaRPr lang="en-AU" dirty="0" smtClean="0"/>
          </a:p>
          <a:p>
            <a:pPr>
              <a:lnSpc>
                <a:spcPct val="150000"/>
              </a:lnSpc>
            </a:pPr>
            <a:r>
              <a:rPr lang="en-AU" dirty="0" smtClean="0"/>
              <a:t>Folders must have at least one picture file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Interface can be confusing for newbies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Editing facilities are </a:t>
            </a:r>
            <a:r>
              <a:rPr lang="en-AU" dirty="0" smtClean="0"/>
              <a:t>basic but cover 90%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Edits do not alter the original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4475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584</TotalTime>
  <Words>206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Digital Photos  using Picasa</vt:lpstr>
      <vt:lpstr>Digital Photos</vt:lpstr>
      <vt:lpstr>Original Photo. File size: 1880 kb</vt:lpstr>
      <vt:lpstr>640 x 480    file size: 151 kb</vt:lpstr>
      <vt:lpstr>When cropped &amp; blown up</vt:lpstr>
      <vt:lpstr>Photo Editors</vt:lpstr>
      <vt:lpstr>Picasa Pluses</vt:lpstr>
      <vt:lpstr>Picasa Minuses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Photos  using Picasa</dc:title>
  <dc:creator>Keith</dc:creator>
  <cp:lastModifiedBy>Keith</cp:lastModifiedBy>
  <cp:revision>17</cp:revision>
  <dcterms:created xsi:type="dcterms:W3CDTF">2006-08-16T00:00:00Z</dcterms:created>
  <dcterms:modified xsi:type="dcterms:W3CDTF">2014-02-15T06:21:35Z</dcterms:modified>
</cp:coreProperties>
</file>